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256" r:id="rId2"/>
    <p:sldId id="257" r:id="rId3"/>
    <p:sldId id="261" r:id="rId4"/>
    <p:sldId id="260" r:id="rId5"/>
  </p:sldIdLst>
  <p:sldSz cx="9144000" cy="6858000" type="screen4x3"/>
  <p:notesSz cx="7099300" cy="102346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1"/>
    <p:restoredTop sz="94643"/>
  </p:normalViewPr>
  <p:slideViewPr>
    <p:cSldViewPr>
      <p:cViewPr>
        <p:scale>
          <a:sx n="150" d="100"/>
          <a:sy n="150" d="100"/>
        </p:scale>
        <p:origin x="592" y="-8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handoutMaster" Target="handoutMasters/handout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F31FD-55B3-4EEC-892E-ADC61CE3581D}" type="datetimeFigureOut">
              <a:rPr lang="it-IT" smtClean="0"/>
              <a:t>13/06/17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02E767-1A16-47A5-A8E1-27FFEBF7929A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81156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png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87ED2-1BA2-4CC8-B09B-949961C5D5AE}" type="datetimeFigureOut">
              <a:rPr lang="it-IT" smtClean="0"/>
              <a:t>13/06/17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D9290-85C4-4FD8-A201-994099B9A5C2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13533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FD9290-85C4-4FD8-A201-994099B9A5C2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8798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FD9290-85C4-4FD8-A201-994099B9A5C2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3239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FD9290-85C4-4FD8-A201-994099B9A5C2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63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00" y="1122363"/>
            <a:ext cx="1270000" cy="127000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13/06/17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‹n.›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13/06/17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‹n.›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13/06/17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‹n.›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13/06/17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‹n.›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13/06/17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‹n.›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13/06/17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‹n.›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13/06/17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‹n.›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0E00298-CB29-42FA-A464-B5D7D5DC8C8C}" type="datetime1">
              <a:rPr lang="it-IT" smtClean="0"/>
              <a:t>13/06/17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D70E934-E307-422E-A5CF-0DACEE30A5E0}" type="slidenum">
              <a:rPr lang="it-IT" smtClean="0"/>
              <a:t>‹n.›</a:t>
            </a:fld>
            <a:endParaRPr lang="it-IT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3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png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CSAMA Social </a:t>
            </a:r>
            <a:r>
              <a:rPr lang="it-IT" dirty="0" err="1" smtClean="0"/>
              <a:t>Programme</a:t>
            </a:r>
            <a:endParaRPr lang="it-IT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Wednesday 14</a:t>
            </a:r>
            <a:r>
              <a:rPr lang="it-IT" baseline="30000" dirty="0"/>
              <a:t>th</a:t>
            </a:r>
            <a:r>
              <a:rPr lang="it-IT" dirty="0"/>
              <a:t> </a:t>
            </a:r>
            <a:r>
              <a:rPr lang="it-IT" dirty="0" err="1" smtClean="0"/>
              <a:t>June</a:t>
            </a:r>
            <a:r>
              <a:rPr lang="it-IT" smtClean="0"/>
              <a:t> 2017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91880" y="4437112"/>
            <a:ext cx="5544616" cy="2319368"/>
            <a:chOff x="2591272" y="4345009"/>
            <a:chExt cx="5544616" cy="2319368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1272" y="4345009"/>
              <a:ext cx="5544616" cy="2319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CasellaDiTesto 5"/>
            <p:cNvSpPr txBox="1"/>
            <p:nvPr/>
          </p:nvSpPr>
          <p:spPr>
            <a:xfrm>
              <a:off x="5939211" y="4368325"/>
              <a:ext cx="2196677" cy="42882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indent="0">
                <a:spcBef>
                  <a:spcPct val="20000"/>
                </a:spcBef>
                <a:buFont typeface="Arial" panose="020B0604020202020204" pitchFamily="34" charset="0"/>
                <a:buNone/>
                <a:defRPr sz="2000"/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/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/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/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/>
              </a:lvl5pPr>
              <a:lvl6pPr marL="25146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6pPr>
              <a:lvl7pPr marL="29718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7pPr>
              <a:lvl8pPr marL="3429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8pPr>
              <a:lvl9pPr marL="38862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9pPr>
            </a:lstStyle>
            <a:p>
              <a:pPr algn="r"/>
              <a:r>
                <a:rPr lang="it-IT" sz="2400" b="1" dirty="0" err="1">
                  <a:solidFill>
                    <a:schemeClr val="bg1"/>
                  </a:solidFill>
                  <a:latin typeface="+mj-lt"/>
                </a:rPr>
                <a:t>RossAlm</a:t>
              </a:r>
              <a:r>
                <a:rPr lang="it-IT" sz="2400" b="1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it-IT" sz="2400" b="1" dirty="0" err="1">
                  <a:solidFill>
                    <a:schemeClr val="bg1"/>
                  </a:solidFill>
                  <a:latin typeface="+mj-lt"/>
                </a:rPr>
                <a:t>Refuge</a:t>
              </a:r>
              <a:endParaRPr lang="it-IT" sz="24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07504" y="4437111"/>
            <a:ext cx="3270903" cy="2319369"/>
            <a:chOff x="323528" y="1340767"/>
            <a:chExt cx="3816424" cy="270619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528" y="1340768"/>
              <a:ext cx="3816424" cy="2706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CasellaDiTesto 6"/>
            <p:cNvSpPr txBox="1"/>
            <p:nvPr/>
          </p:nvSpPr>
          <p:spPr>
            <a:xfrm>
              <a:off x="323528" y="1340767"/>
              <a:ext cx="2184455" cy="52755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defPPr>
                <a:defRPr lang="it-IT"/>
              </a:defPPr>
              <a:lvl1pPr indent="0">
                <a:spcBef>
                  <a:spcPct val="20000"/>
                </a:spcBef>
                <a:buFont typeface="Arial" panose="020B0604020202020204" pitchFamily="34" charset="0"/>
                <a:buNone/>
                <a:defRPr sz="2000"/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/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/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/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/>
              </a:lvl5pPr>
              <a:lvl6pPr marL="25146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6pPr>
              <a:lvl7pPr marL="29718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7pPr>
              <a:lvl8pPr marL="3429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8pPr>
              <a:lvl9pPr marL="38862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/>
              </a:lvl9pPr>
            </a:lstStyle>
            <a:p>
              <a:r>
                <a:rPr lang="it-IT" sz="2400" b="1" smtClean="0">
                  <a:solidFill>
                    <a:srgbClr val="FFFFFF"/>
                  </a:solidFill>
                  <a:latin typeface="+mj-lt"/>
                </a:rPr>
                <a:t>Mount </a:t>
              </a:r>
              <a:r>
                <a:rPr lang="it-IT" sz="2400" b="1" dirty="0" err="1">
                  <a:solidFill>
                    <a:srgbClr val="FFFFFF"/>
                  </a:solidFill>
                  <a:latin typeface="+mj-lt"/>
                </a:rPr>
                <a:t>Plose</a:t>
              </a:r>
              <a:endParaRPr lang="it-IT" sz="2400" b="1" dirty="0">
                <a:solidFill>
                  <a:srgbClr val="FFFFFF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676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CSAMA Social </a:t>
            </a:r>
            <a:r>
              <a:rPr lang="it-IT" dirty="0" err="1" smtClean="0"/>
              <a:t>Programme</a:t>
            </a:r>
            <a:r>
              <a:rPr lang="it-IT" dirty="0" smtClean="0"/>
              <a:t> – </a:t>
            </a:r>
            <a:r>
              <a:rPr lang="it-IT" dirty="0" err="1" smtClean="0"/>
              <a:t>Timeline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28650" y="1825625"/>
            <a:ext cx="7759774" cy="1243335"/>
          </a:xfrm>
        </p:spPr>
        <p:txBody>
          <a:bodyPr>
            <a:normAutofit/>
          </a:bodyPr>
          <a:lstStyle/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2:55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pm</a:t>
            </a:r>
            <a:r>
              <a:rPr lang="en-US" sz="2000" dirty="0"/>
              <a:t>	We </a:t>
            </a:r>
            <a:r>
              <a:rPr lang="en-US" sz="2000" dirty="0" smtClean="0"/>
              <a:t>meet at </a:t>
            </a:r>
            <a:r>
              <a:rPr lang="en-US" sz="2000" dirty="0" smtClean="0"/>
              <a:t>here </a:t>
            </a:r>
            <a:r>
              <a:rPr lang="en-US" sz="2000" smtClean="0"/>
              <a:t>(courtyard of the lecture </a:t>
            </a:r>
            <a:r>
              <a:rPr lang="en-US" sz="2000" dirty="0" smtClean="0"/>
              <a:t>facilities) </a:t>
            </a:r>
            <a:r>
              <a:rPr lang="en-US" sz="2000" dirty="0" smtClean="0"/>
              <a:t>and </a:t>
            </a:r>
            <a:r>
              <a:rPr lang="en-US" sz="2000" smtClean="0"/>
              <a:t>walk </a:t>
            </a:r>
            <a:r>
              <a:rPr lang="en-US" sz="2000" smtClean="0"/>
              <a:t>2 </a:t>
            </a:r>
            <a:r>
              <a:rPr lang="en-US" sz="2000" dirty="0" smtClean="0"/>
              <a:t>min to the bus waiting for </a:t>
            </a:r>
            <a:r>
              <a:rPr lang="en-US" sz="2000" smtClean="0"/>
              <a:t>us </a:t>
            </a:r>
            <a:r>
              <a:rPr lang="en-US" sz="2000" smtClean="0"/>
              <a:t>at bus stop </a:t>
            </a:r>
            <a:r>
              <a:rPr lang="en-US" sz="2000" dirty="0" smtClean="0"/>
              <a:t>Via Dante.</a:t>
            </a:r>
          </a:p>
          <a:p>
            <a:pPr marL="1466850" indent="-1466850">
              <a:buNone/>
            </a:pPr>
            <a:r>
              <a:rPr lang="en-US" sz="2000" b="1" dirty="0" smtClean="0"/>
              <a:t>	Please take </a:t>
            </a:r>
            <a:r>
              <a:rPr lang="en-US" sz="2000" dirty="0" smtClean="0"/>
              <a:t>the underpass to cross “Via Peter </a:t>
            </a:r>
            <a:r>
              <a:rPr lang="en-US" sz="2000" dirty="0" err="1" smtClean="0"/>
              <a:t>Mayr</a:t>
            </a:r>
            <a:r>
              <a:rPr lang="en-US" sz="2000" dirty="0" smtClean="0"/>
              <a:t>.”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t="15135"/>
          <a:stretch/>
        </p:blipFill>
        <p:spPr>
          <a:xfrm>
            <a:off x="0" y="3224107"/>
            <a:ext cx="9144000" cy="363389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016" y="4149080"/>
            <a:ext cx="916360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928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CSAMA Social </a:t>
            </a:r>
            <a:r>
              <a:rPr lang="it-IT" dirty="0" err="1" smtClean="0"/>
              <a:t>Programme</a:t>
            </a:r>
            <a:r>
              <a:rPr lang="it-IT" dirty="0" smtClean="0"/>
              <a:t> – </a:t>
            </a:r>
            <a:r>
              <a:rPr lang="it-IT" dirty="0" err="1" smtClean="0"/>
              <a:t>Timeline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466850" indent="-1466850">
              <a:buNone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3:00 pm</a:t>
            </a:r>
            <a:r>
              <a:rPr lang="en-US" sz="2000" dirty="0" smtClean="0"/>
              <a:t>	The </a:t>
            </a:r>
            <a:r>
              <a:rPr lang="en-US" sz="2000" dirty="0"/>
              <a:t>bus leaves towards the cable car </a:t>
            </a:r>
            <a:r>
              <a:rPr lang="en-US" sz="2000" dirty="0" smtClean="0"/>
              <a:t>station in St. </a:t>
            </a:r>
            <a:r>
              <a:rPr lang="en-US" sz="2000" dirty="0" err="1" smtClean="0"/>
              <a:t>Andrä</a:t>
            </a:r>
            <a:r>
              <a:rPr lang="en-US" sz="2000" dirty="0" smtClean="0"/>
              <a:t> </a:t>
            </a:r>
          </a:p>
          <a:p>
            <a:pPr marL="1466850" indent="-1466850">
              <a:buNone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3:30 pm</a:t>
            </a:r>
            <a:r>
              <a:rPr lang="en-US" sz="2000" dirty="0" smtClean="0"/>
              <a:t>	Cable car takes us up, near peak of Mount </a:t>
            </a:r>
            <a:br>
              <a:rPr lang="en-US" sz="2000" dirty="0" smtClean="0"/>
            </a:br>
            <a:r>
              <a:rPr lang="en-US" sz="2000" dirty="0" err="1" smtClean="0"/>
              <a:t>Plose</a:t>
            </a:r>
            <a:r>
              <a:rPr lang="en-US" sz="2000" dirty="0" smtClean="0"/>
              <a:t>, in about 30 </a:t>
            </a:r>
            <a:r>
              <a:rPr lang="en-US" sz="2000" dirty="0"/>
              <a:t>min. </a:t>
            </a:r>
            <a:r>
              <a:rPr lang="en-US" sz="2000" dirty="0" smtClean="0"/>
              <a:t>Altitude 2050 m.</a:t>
            </a:r>
            <a:endParaRPr lang="en-US" sz="2000" dirty="0"/>
          </a:p>
          <a:p>
            <a:pPr marL="1466850" indent="-1466850">
              <a:buNone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45-60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min</a:t>
            </a:r>
            <a:r>
              <a:rPr lang="en-US" sz="2000" dirty="0" smtClean="0"/>
              <a:t>	</a:t>
            </a:r>
            <a:r>
              <a:rPr lang="en-US" sz="2000" dirty="0" smtClean="0"/>
              <a:t>Option a.) Gentle hike </a:t>
            </a:r>
            <a:r>
              <a:rPr lang="en-US" sz="2000" dirty="0"/>
              <a:t>to </a:t>
            </a:r>
            <a:r>
              <a:rPr lang="en-US" sz="2000" dirty="0" err="1" smtClean="0"/>
              <a:t>RossAlm</a:t>
            </a:r>
            <a:r>
              <a:rPr lang="en-US" sz="2000" dirty="0" smtClean="0"/>
              <a:t>, alt. 2200m</a:t>
            </a:r>
          </a:p>
          <a:p>
            <a:pPr marL="1466850" indent="-1466850">
              <a:buNone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120 min</a:t>
            </a:r>
            <a:r>
              <a:rPr lang="en-US" sz="2000" dirty="0" smtClean="0"/>
              <a:t>	Option b.) Tougher </a:t>
            </a:r>
            <a:r>
              <a:rPr lang="en-US" sz="2000" dirty="0"/>
              <a:t>hike </a:t>
            </a:r>
            <a:r>
              <a:rPr lang="en-US" sz="2000" dirty="0" smtClean="0"/>
              <a:t>via peak (2560m, steep)</a:t>
            </a:r>
            <a:endParaRPr lang="en-US" sz="2000" dirty="0" smtClean="0"/>
          </a:p>
          <a:p>
            <a:pPr marL="1466850" indent="-1466850">
              <a:buNone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6:00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pm</a:t>
            </a:r>
            <a:r>
              <a:rPr lang="en-US" sz="2000" dirty="0" smtClean="0"/>
              <a:t>	</a:t>
            </a:r>
            <a:r>
              <a:rPr lang="en-US" sz="2000" dirty="0" smtClean="0"/>
              <a:t>Dinner </a:t>
            </a:r>
            <a:r>
              <a:rPr lang="en-US" sz="2000" dirty="0"/>
              <a:t>at </a:t>
            </a:r>
            <a:r>
              <a:rPr lang="en-US" sz="2000" dirty="0" err="1"/>
              <a:t>RossAlm</a:t>
            </a:r>
            <a:r>
              <a:rPr lang="en-US" sz="2000" dirty="0"/>
              <a:t>.</a:t>
            </a:r>
          </a:p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8:00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pm</a:t>
            </a:r>
            <a:r>
              <a:rPr lang="en-US" sz="2000" dirty="0" smtClean="0"/>
              <a:t>	Time </a:t>
            </a:r>
            <a:r>
              <a:rPr lang="en-US" sz="2000" dirty="0"/>
              <a:t>to leave! </a:t>
            </a:r>
            <a:r>
              <a:rPr lang="en-US" sz="2000" dirty="0" smtClean="0"/>
              <a:t>Walk </a:t>
            </a:r>
            <a:r>
              <a:rPr lang="en-US" sz="2000" dirty="0"/>
              <a:t>back </a:t>
            </a:r>
            <a:r>
              <a:rPr lang="en-US" sz="2000" dirty="0" smtClean="0"/>
              <a:t>to </a:t>
            </a:r>
            <a:r>
              <a:rPr lang="en-US" sz="2000" dirty="0" err="1" smtClean="0"/>
              <a:t>Kreuztal</a:t>
            </a:r>
            <a:r>
              <a:rPr lang="en-US" sz="2000" dirty="0" smtClean="0"/>
              <a:t> parking lot.</a:t>
            </a:r>
            <a:endParaRPr lang="en-US" sz="2000" dirty="0"/>
          </a:p>
          <a:p>
            <a:pPr marL="1466850" indent="-146685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9:00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pm</a:t>
            </a:r>
            <a:r>
              <a:rPr lang="en-US" sz="2000" dirty="0" smtClean="0"/>
              <a:t>	</a:t>
            </a:r>
            <a:r>
              <a:rPr lang="en-US" sz="2000" dirty="0" smtClean="0"/>
              <a:t>The </a:t>
            </a:r>
            <a:r>
              <a:rPr lang="en-US" sz="2000" dirty="0"/>
              <a:t>bus </a:t>
            </a:r>
            <a:r>
              <a:rPr lang="en-US" sz="2000" dirty="0" smtClean="0"/>
              <a:t>takes us </a:t>
            </a:r>
            <a:r>
              <a:rPr lang="en-US" sz="2000" dirty="0"/>
              <a:t>back to </a:t>
            </a:r>
            <a:r>
              <a:rPr lang="en-US" sz="2000" dirty="0" err="1"/>
              <a:t>Brixen</a:t>
            </a:r>
            <a:r>
              <a:rPr lang="en-US" sz="2000" dirty="0"/>
              <a:t> </a:t>
            </a:r>
            <a:r>
              <a:rPr lang="en-US" sz="2000" dirty="0" smtClean="0"/>
              <a:t>(~60min)</a:t>
            </a:r>
            <a:endParaRPr lang="en-US" sz="2000" dirty="0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5445224"/>
            <a:ext cx="1656184" cy="124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2924944"/>
            <a:ext cx="1259652" cy="167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5445224"/>
            <a:ext cx="2976382" cy="1243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699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Bring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43735"/>
          </a:xfrm>
        </p:spPr>
        <p:txBody>
          <a:bodyPr>
            <a:normAutofit/>
          </a:bodyPr>
          <a:lstStyle/>
          <a:p>
            <a:r>
              <a:rPr lang="en-US" sz="2000" dirty="0"/>
              <a:t>Solid footwear </a:t>
            </a:r>
            <a:r>
              <a:rPr lang="en-US" sz="2000" dirty="0" smtClean="0"/>
              <a:t>(hiking </a:t>
            </a:r>
            <a:r>
              <a:rPr lang="en-US" sz="2000" dirty="0"/>
              <a:t>shoes or boots</a:t>
            </a:r>
            <a:r>
              <a:rPr lang="en-US" sz="2000" dirty="0" smtClean="0"/>
              <a:t>)</a:t>
            </a:r>
          </a:p>
          <a:p>
            <a:r>
              <a:rPr lang="en-US" sz="2000" dirty="0" smtClean="0"/>
              <a:t>Rain </a:t>
            </a:r>
            <a:r>
              <a:rPr lang="en-US" sz="2000" dirty="0" smtClean="0"/>
              <a:t>proof </a:t>
            </a:r>
            <a:r>
              <a:rPr lang="en-US" sz="2000" dirty="0" smtClean="0"/>
              <a:t>jacket &amp; warm </a:t>
            </a:r>
            <a:r>
              <a:rPr lang="en-US" sz="2000" dirty="0"/>
              <a:t>sweater </a:t>
            </a:r>
            <a:r>
              <a:rPr lang="en-US" sz="2000" dirty="0" smtClean="0"/>
              <a:t>/ fleece (high alpine; risk of thunderstorm)</a:t>
            </a:r>
            <a:endParaRPr lang="en-US" altLang="ja-JP" sz="2000" dirty="0" smtClean="0"/>
          </a:p>
          <a:p>
            <a:endParaRPr lang="en-US" altLang="ja-JP" sz="2000" dirty="0" smtClean="0"/>
          </a:p>
          <a:p>
            <a:endParaRPr lang="en-US" altLang="ja-JP" sz="2000" dirty="0" smtClean="0"/>
          </a:p>
          <a:p>
            <a:endParaRPr lang="en-US" altLang="ja-JP" sz="2000" dirty="0"/>
          </a:p>
          <a:p>
            <a:endParaRPr lang="en-US" altLang="ja-JP" sz="2000" dirty="0" smtClean="0"/>
          </a:p>
          <a:p>
            <a:endParaRPr lang="en-US" altLang="ja-JP" sz="2000" dirty="0"/>
          </a:p>
          <a:p>
            <a:endParaRPr lang="en-US" altLang="ja-JP" sz="2000" dirty="0" smtClean="0"/>
          </a:p>
          <a:p>
            <a:endParaRPr lang="en-US" altLang="ja-JP" sz="2000" dirty="0" smtClean="0"/>
          </a:p>
          <a:p>
            <a:endParaRPr lang="en-US" altLang="ja-JP" sz="2000" dirty="0"/>
          </a:p>
          <a:p>
            <a:pPr marL="0" indent="0">
              <a:buNone/>
            </a:pPr>
            <a:r>
              <a:rPr lang="en-US" altLang="ja-JP" sz="2000" b="1" dirty="0" smtClean="0"/>
              <a:t>Please note: </a:t>
            </a:r>
            <a:r>
              <a:rPr lang="en-US" altLang="ja-JP" sz="2000" dirty="0" smtClean="0"/>
              <a:t>If </a:t>
            </a:r>
            <a:r>
              <a:rPr lang="en-US" altLang="ja-JP" sz="2000" dirty="0"/>
              <a:t>you </a:t>
            </a:r>
            <a:r>
              <a:rPr lang="en-US" altLang="ja-JP" sz="2000" dirty="0" smtClean="0"/>
              <a:t>will </a:t>
            </a:r>
            <a:r>
              <a:rPr lang="en-US" altLang="ja-JP" sz="2000" dirty="0" smtClean="0"/>
              <a:t>not attend, </a:t>
            </a:r>
            <a:r>
              <a:rPr lang="en-US" altLang="ja-JP" sz="2000" dirty="0"/>
              <a:t>please let us know at </a:t>
            </a:r>
            <a:r>
              <a:rPr lang="en-US" altLang="ja-JP" sz="2000" dirty="0" smtClean="0"/>
              <a:t>the latest </a:t>
            </a:r>
            <a:r>
              <a:rPr lang="en-US" altLang="ja-JP" sz="2000" dirty="0" smtClean="0"/>
              <a:t>by Monday </a:t>
            </a:r>
            <a:r>
              <a:rPr lang="en-US" altLang="ja-JP" sz="2000" dirty="0"/>
              <a:t>12</a:t>
            </a:r>
            <a:r>
              <a:rPr lang="en-US" altLang="ja-JP" sz="2000" baseline="30000" dirty="0"/>
              <a:t>th</a:t>
            </a:r>
            <a:r>
              <a:rPr lang="en-US" altLang="ja-JP" sz="2000" dirty="0"/>
              <a:t> via email </a:t>
            </a:r>
            <a:r>
              <a:rPr lang="en-US" altLang="ja-JP" sz="2000" dirty="0" smtClean="0"/>
              <a:t>to</a:t>
            </a:r>
            <a:r>
              <a:rPr lang="en-US" altLang="ja-JP" sz="2000" b="1" dirty="0" smtClean="0"/>
              <a:t> </a:t>
            </a:r>
            <a:r>
              <a:rPr lang="en-US" altLang="ja-JP" sz="2000" b="1" dirty="0" err="1" smtClean="0"/>
              <a:t>simone.bell@embl.de</a:t>
            </a:r>
            <a:endParaRPr lang="en-US" altLang="ja-JP" sz="20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60" y="3212976"/>
            <a:ext cx="1623908" cy="162390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00000">
            <a:off x="2510347" y="2900340"/>
            <a:ext cx="1457437" cy="1535614"/>
          </a:xfrm>
          <a:prstGeom prst="rect">
            <a:avLst/>
          </a:prstGeom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9540" y="2865742"/>
            <a:ext cx="1935078" cy="1158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imbolo &quot;divieto&quot; 3"/>
          <p:cNvSpPr/>
          <p:nvPr/>
        </p:nvSpPr>
        <p:spPr>
          <a:xfrm>
            <a:off x="1593909" y="2924944"/>
            <a:ext cx="1782983" cy="1809012"/>
          </a:xfrm>
          <a:prstGeom prst="noSmoking">
            <a:avLst>
              <a:gd name="adj" fmla="val 6112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498677" y="3491346"/>
            <a:ext cx="1835696" cy="1336029"/>
          </a:xfrm>
          <a:prstGeom prst="rect">
            <a:avLst/>
          </a:prstGeom>
        </p:spPr>
      </p:pic>
      <p:sp>
        <p:nvSpPr>
          <p:cNvPr id="5" name="Forma a L 4"/>
          <p:cNvSpPr/>
          <p:nvPr/>
        </p:nvSpPr>
        <p:spPr>
          <a:xfrm rot="18842026">
            <a:off x="5406045" y="3252855"/>
            <a:ext cx="2219674" cy="721141"/>
          </a:xfrm>
          <a:prstGeom prst="corner">
            <a:avLst>
              <a:gd name="adj1" fmla="val 18862"/>
              <a:gd name="adj2" fmla="val 17770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679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455</TotalTime>
  <Words>77</Words>
  <Application>Microsoft Macintosh PowerPoint</Application>
  <PresentationFormat>Presentazione su schermo (4:3)</PresentationFormat>
  <Paragraphs>30</Paragraphs>
  <Slides>4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Yu Gothic</vt:lpstr>
      <vt:lpstr>Arial</vt:lpstr>
      <vt:lpstr>Office Theme</vt:lpstr>
      <vt:lpstr>CSAMA Social Programme</vt:lpstr>
      <vt:lpstr>CSAMA Social Programme – Timeline</vt:lpstr>
      <vt:lpstr>CSAMA Social Programme – Timeline</vt:lpstr>
      <vt:lpstr>Bring:</vt:lpstr>
    </vt:vector>
  </TitlesOfParts>
  <Manager/>
  <Company>EMBL</Company>
  <LinksUpToDate>false</LinksUpToDate>
  <SharedDoc>false</SharedDoc>
  <HyperlinkBase/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CSAMA Social Programme</dc:title>
  <dc:subject/>
  <dc:creator>Simone Bell</dc:creator>
  <cp:keywords/>
  <dc:description/>
  <cp:lastModifiedBy>Wolfgang Huber</cp:lastModifiedBy>
  <cp:revision>40</cp:revision>
  <cp:lastPrinted>2017-06-07T01:20:04Z</cp:lastPrinted>
  <dcterms:created xsi:type="dcterms:W3CDTF">2015-06-12T06:49:37Z</dcterms:created>
  <dcterms:modified xsi:type="dcterms:W3CDTF">2017-06-13T07:02:49Z</dcterms:modified>
  <cp:category/>
</cp:coreProperties>
</file>

<file path=docProps/thumbnail.jpeg>
</file>